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858" y="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C490-F0C5-4351-A478-20DCC210FBE2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7CF27-092D-4F44-BAEE-5D26019C00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E85BB-F4FE-47A6-BA2E-E480F3D66DA7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C803E-B4B5-4F46-AA00-29290A0F6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7D0D8-0B65-474D-B08C-459598DBE505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5E149-BED3-49AB-A19E-8C5E5B295A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52EF8-F4D2-4B24-BFA5-C19F91E631E3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B2799-FB0F-4A96-9991-56905EB507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C22D9-ABA9-4BF0-AF2C-9C319A8FD2B1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B478-7F7C-4788-97B8-F095D7257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1D63-503D-4F6D-B4D0-480982B666AA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C95B5E-D8C5-434D-AF8C-141F01AD88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448E9-6A70-4C53-857A-8B6F78A6BF29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D83C1-F26F-48F8-82B1-5AB5623BB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BC79C4-C861-48A0-88A3-2831D1BD952E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D99EB-8E36-410E-BDD0-10902E850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5D140-F333-4D4D-A2A7-378BA15C4AF5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C2D5F-0E84-4AAA-B830-4B63A29AFA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B0768-E133-479F-B565-53FEAA64F8FD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7A2E-F1BF-4E43-A3ED-5260660B05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96F1D-8C63-4926-BB2E-70C82318E65C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17FC8-49A7-4FA9-B8B2-31BF4B743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C4EF18-7315-4B80-A4B2-083F4EBA5F77}" type="datetimeFigureOut">
              <a:rPr lang="en-US"/>
              <a:pPr>
                <a:defRPr/>
              </a:pPr>
              <a:t>10/9/2012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283214D-8A00-42C4-AE7C-73ABD6640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charset="0"/>
          <a:ea typeface="ＭＳ Ｐゴシック" pitchFamily="-123" charset="-128"/>
          <a:cs typeface="ＭＳ Ｐゴシック" pitchFamily="-123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23" charset="2"/>
        <a:buChar char=""/>
        <a:defRPr sz="3200" kern="1200">
          <a:solidFill>
            <a:schemeClr val="tx2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23" charset="2"/>
        <a:buChar char=""/>
        <a:defRPr sz="2800" kern="1200">
          <a:solidFill>
            <a:schemeClr val="tx2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23" charset="2"/>
        <a:buChar char=""/>
        <a:defRPr sz="2400" kern="1200">
          <a:solidFill>
            <a:schemeClr val="tx2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-123" charset="2"/>
        <a:buChar char=""/>
        <a:defRPr sz="2000" kern="1200">
          <a:solidFill>
            <a:schemeClr val="tx2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-123" charset="2"/>
        <a:buChar char=""/>
        <a:defRPr kern="1200">
          <a:solidFill>
            <a:schemeClr val="tx2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://www.habitat.org/photogallery/2010/HW/AroundTheWorld/slides/24-MADA-08-06635-SH-s1000p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www.habitatucf.com/portal/wp-content/uploads/2011/04/habitat.for_.humanity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143000" y="533400"/>
            <a:ext cx="6629400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Georgia" pitchFamily="18" charset="0"/>
                <a:ea typeface="+mj-ea"/>
                <a:cs typeface="+mj-cs"/>
              </a:rPr>
              <a:t>Who We Are</a:t>
            </a:r>
            <a:endParaRPr lang="en-US" sz="4000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0" y="1143000"/>
            <a:ext cx="3810000" cy="57150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 2" pitchFamily="-123" charset="2"/>
              <a:buNone/>
            </a:pPr>
            <a:r>
              <a:rPr lang="en-US" sz="3000" dirty="0" smtClean="0"/>
              <a:t>	Habitat for Humanity International is a nonprofit, nondenominational Christian housing ministry. </a:t>
            </a:r>
          </a:p>
          <a:p>
            <a:pPr>
              <a:lnSpc>
                <a:spcPct val="90000"/>
              </a:lnSpc>
              <a:buFont typeface="Wingdings 2" pitchFamily="-123" charset="2"/>
              <a:buNone/>
            </a:pPr>
            <a:r>
              <a:rPr lang="en-US" sz="3000" dirty="0" smtClean="0"/>
              <a:t>	</a:t>
            </a:r>
            <a:endParaRPr lang="en-US" sz="3000" dirty="0" smtClean="0"/>
          </a:p>
          <a:p>
            <a:pPr>
              <a:lnSpc>
                <a:spcPct val="90000"/>
              </a:lnSpc>
              <a:buFont typeface="Wingdings 2" pitchFamily="-123" charset="2"/>
              <a:buNone/>
            </a:pPr>
            <a:r>
              <a:rPr lang="en-US" sz="3000" dirty="0"/>
              <a:t>	</a:t>
            </a:r>
            <a:r>
              <a:rPr lang="en-US" sz="3000" dirty="0" smtClean="0"/>
              <a:t>We </a:t>
            </a:r>
            <a:r>
              <a:rPr lang="en-US" sz="3000" dirty="0" smtClean="0"/>
              <a:t>build and repair simple, decent, affordable houses for those who lack adequate shelter.</a:t>
            </a:r>
          </a:p>
        </p:txBody>
      </p:sp>
      <p:pic>
        <p:nvPicPr>
          <p:cNvPr id="4098" name="Picture 2" descr="http://www.habitat.org/photogallery/2010/CWP2010/DayFive/slides/Kerry%20Weil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76438"/>
            <a:ext cx="5410200" cy="48815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Georgia" pitchFamily="18" charset="0"/>
                <a:ea typeface="+mj-ea"/>
                <a:cs typeface="+mj-cs"/>
              </a:rPr>
              <a:t>Who we serve</a:t>
            </a:r>
            <a:endParaRPr lang="en-US" sz="4000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4648200" cy="5410200"/>
          </a:xfrm>
        </p:spPr>
        <p:txBody>
          <a:bodyPr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Habitat selects homeowners based on their need for housing, their ability to repay  mortgage, and their willingness to work in partnership with Habitat.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Habitat does not discriminate on the basis of race, religion, ethnicity or any other difference.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15364" name="Picture 4" descr="http://www.habitat.ca/photos/photoAlbum/4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219200"/>
            <a:ext cx="3962400" cy="563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Georgia" pitchFamily="18" charset="0"/>
                <a:ea typeface="+mj-ea"/>
                <a:cs typeface="+mj-cs"/>
              </a:rPr>
              <a:t>How it’s possible</a:t>
            </a:r>
            <a:endParaRPr lang="en-US" sz="4000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191000"/>
            <a:ext cx="9144000" cy="266700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Houses are sold through a no-profit mortgage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Individuals, corporations, and other groups</a:t>
            </a:r>
            <a:br>
              <a:rPr lang="en-US" dirty="0" smtClean="0">
                <a:ea typeface="+mn-ea"/>
                <a:cs typeface="+mn-cs"/>
              </a:rPr>
            </a:br>
            <a:r>
              <a:rPr lang="en-US" dirty="0" smtClean="0">
                <a:ea typeface="+mn-ea"/>
                <a:cs typeface="+mn-cs"/>
              </a:rPr>
              <a:t>provide financial support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Homeowners work with volunteers to build or repair under trained supervision</a:t>
            </a:r>
            <a:endParaRPr lang="en-US" dirty="0"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838200"/>
            <a:ext cx="5410200" cy="3603819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chemeClr val="tx1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Georgia" pitchFamily="18" charset="0"/>
                <a:ea typeface="+mj-ea"/>
                <a:cs typeface="+mj-cs"/>
              </a:rPr>
              <a:t>Where we build</a:t>
            </a:r>
            <a:endParaRPr lang="en-US" sz="4000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4525963"/>
          </a:xfrm>
        </p:spPr>
        <p:txBody>
          <a:bodyPr/>
          <a:lstStyle/>
          <a:p>
            <a:pPr>
              <a:buFont typeface="Wingdings 2" pitchFamily="-123" charset="2"/>
              <a:buNone/>
            </a:pPr>
            <a:r>
              <a:rPr lang="en-US" smtClean="0"/>
              <a:t>	</a:t>
            </a:r>
            <a:r>
              <a:rPr lang="en-US" sz="3000" smtClean="0"/>
              <a:t>Since its founding in 1976, Habitat for Humanity has helped build or repair </a:t>
            </a:r>
            <a:r>
              <a:rPr lang="en-US" sz="3000" b="1" smtClean="0"/>
              <a:t>over 500,000 houses </a:t>
            </a:r>
            <a:r>
              <a:rPr lang="en-US" sz="3000" smtClean="0"/>
              <a:t>and serve over </a:t>
            </a:r>
            <a:r>
              <a:rPr lang="en-US" sz="3000" b="1" smtClean="0"/>
              <a:t>2.5 million people</a:t>
            </a:r>
            <a:r>
              <a:rPr lang="en-US" sz="3000" smtClean="0"/>
              <a:t> around the world.</a:t>
            </a:r>
          </a:p>
        </p:txBody>
      </p:sp>
      <p:pic>
        <p:nvPicPr>
          <p:cNvPr id="17411" name="Picture 10" descr="http://www.aflv.org/Portals/0/Habitat%20Houses%20New%20Orle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886200"/>
            <a:ext cx="3962400" cy="28194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29704" name="Picture 8" descr="http://grantcountyhabitat.com/builds/images/malawi/malawi-habitat-hom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0825" y="2968625"/>
            <a:ext cx="2775097" cy="19888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0" name="Picture 4" descr="http://www.wchfh.com/images/map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2819400"/>
            <a:ext cx="4419600" cy="3788229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4000" dirty="0" smtClean="0">
                <a:latin typeface="Georgia" pitchFamily="18" charset="0"/>
                <a:ea typeface="+mj-ea"/>
                <a:cs typeface="+mj-cs"/>
              </a:rPr>
              <a:t>Special Programs</a:t>
            </a:r>
            <a:endParaRPr lang="en-US" sz="4000" dirty="0"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25963"/>
          </a:xfrm>
        </p:spPr>
        <p:txBody>
          <a:bodyPr/>
          <a:lstStyle/>
          <a:p>
            <a:pPr>
              <a:buFont typeface="Wingdings 2" pitchFamily="-123" charset="2"/>
              <a:buNone/>
            </a:pPr>
            <a:r>
              <a:rPr lang="en-US" smtClean="0"/>
              <a:t>Global Village Programs</a:t>
            </a:r>
          </a:p>
          <a:p>
            <a:pPr>
              <a:buFont typeface="Wingdings 2" pitchFamily="-123" charset="2"/>
              <a:buNone/>
            </a:pPr>
            <a:endParaRPr lang="en-US" sz="2000" smtClean="0"/>
          </a:p>
          <a:p>
            <a:pPr>
              <a:buFont typeface="Wingdings 2" pitchFamily="-123" charset="2"/>
              <a:buNone/>
            </a:pPr>
            <a:r>
              <a:rPr lang="en-US" smtClean="0"/>
              <a:t>National Service Programs</a:t>
            </a:r>
          </a:p>
          <a:p>
            <a:pPr>
              <a:buFont typeface="Wingdings 2" pitchFamily="-123" charset="2"/>
              <a:buNone/>
            </a:pPr>
            <a:endParaRPr lang="en-US" sz="2000" smtClean="0"/>
          </a:p>
          <a:p>
            <a:pPr>
              <a:buFont typeface="Wingdings 2" pitchFamily="-123" charset="2"/>
              <a:buNone/>
            </a:pPr>
            <a:r>
              <a:rPr lang="en-US" smtClean="0"/>
              <a:t>Disaster Response Programs</a:t>
            </a:r>
          </a:p>
        </p:txBody>
      </p:sp>
      <p:sp>
        <p:nvSpPr>
          <p:cNvPr id="18435" name="AutoShape 4" descr="data:image/jpg;base64,/9j/4AAQSkZJRgABAQAAAQABAAD/2wCEAAkGBhQRERUUEhQVFRUWGR4aGRcWGBweHxccIBwdHyAhHR4aHCYfHh8lJRwdIC8gIycpLC4tHyIxNjAvNSYrLCkBCQoKDQsNGg4PGTMkHiQ1LTUyNTUyNTU1NTU1NDQpNDIvNS81NTU1NC82MDI0KSk1KSwpMCwsNTQ1KTQsLiwsNP/AABEIAKAAoAMBIgACEQEDEQH/xAAcAAACAwEBAQEAAAAAAAAAAAAGBwAFCAQDAgH/xABHEAACAQIEAwYEAwQGBgsAAAABAgMEEQAFEiEGMUEHExQiUWEycYGRFSNCUmJyoQgkM0OC0RZTY3OTshc0RFRVZJKisdLh/8QAGgEBAAMAAwAAAAAAAAAAAAAAAAMEBQECBv/EACgRAQACAQIDBwUAAAAAAAAAAAABAgMEERITYQUhQVGRoeEUFjFTcf/aAAwDAQACEQMRAD8AeOJiYmAmJiYmAmJjkzXM46aF5pTpjjGpja9h9MAfHfawtD4SaDRUU8xbXpO5At8J6EX5HAMRpQASSLDn7YF857RqaHLvHxnvotSqApsSSwBG/JgLmx9PrhTTcRV8tZV1VKe6oqkaS1Ue7jto03Go31D92+BOOChhjMD1dRVBmDGKlXShcAgHVJuSASLhcA6+Je2OnppqHQyyQ1ILyOOaRnyqbeuq9wd/KRjhj7boBmk8DsvhUTySjq6glt+obkPcD1wpauuip0VxlGlDsr1TTOD/AMij5DH1lucz1Ec0kOX0Hd0665PyfhX18z3OAZOS9vSNR1cs4UTRue4iH61a+gf4beY4tj21QR0FHPJZppyoeNT8FmCyufQDcgddh6nCcyfP5auUQxZbRTO3JRAQduZuri2PXO/D08vdV+VNTuRe8MzLseqq+pT98BpSXiinWrjo9YM8ilwg3soF7t6X6euLNZlJKgglbXAO4vyuOmMvZTVQCqWqo8waOpF7CuXnddP9opKmw/aAGwxc5NxjXZLDVNNC00tSysk5bXHcAgsXUkHmLDbAaLxML/h7tRp/DUKzy97VVAQFEFyGY82tsowwMBMTExMBMTExMBMTExMBMUvEfF9NQd14pzGsrFVexKggA+Yjl/8Ahx0ZnnkETd1LURwyOpK63VSel11bGxwgs0z2szKOWnzF41pqSW8lVp8yldShU0nTI7gmwA9+WAtM84yramrr6OnaOoo5FP5jkaIEdQdXeDYAXOx9LDAO2b0lANFKBVzL/fyj8pG9Yozz/ib7YuslyabOllpqDu6WkpxqEbN5pWN9LS23djbdvhXkPcvPAcFblCUywrTV0DMhBFiZgLkMeokHmB5enLACmVZRBVULZpmlTUTqr92YYxurdASTZQduQAwKcFV4pc0pZCCqrMt9XRGNrn6NfBZ2NZu1NXS0FQoAnuuiRbhZkvpup+32xUcf8OZlqeur4wl5BFcaVvYGxCrvpsvP5YBrca5ZVNRZvHPItQCVkpowyl4kBuxI5gAWt8j64WXZlvSZuP8AyZNvqcXdb2lUq5pFWXaVJqMR1SINw5UggarA2264EuEM98KK0RwSypUQtEhA+EE7FrAg/IYC37MHNPRZrVrs8cAjRuoLk3t78sDXFPFktalMkyWani7vUSS0gve7XxecEcRU9LBU0eZQziCp0HUgsylf4rbH2x5ZxxNBmOcwSuvdUokijs9tolYA6ugvvf0BwBnw7wnQ05oaCppe/qq1DJK5JBgUglbW5Wt/I+2Fx+NTUFVNFSSsYxIyBG8yyAMQNSHY/bDe4jifL6jMM2qHjvIghoQGB1alABFvQb/f2uHdjXBnfymun093E1ohIwAmn5qLnnY/zwFfSCI1KMiDLswiYMI5QRBI3S2reIn0Pl+WCng3tHfL5qyTOZJmqDoWOK1zYaydI2QKbrY9ceXavO34dGMyEP4i0xKCLTqji9GK8x0H098A2UcQJPEKbMAzQjyxVIF5KYnlv+uP1jPTdbYDU+QZr4qmin0GPvUDhSbkA7i5HtY4sMZ+4Y4lnpMxQZrWlaaCLVCFJ7qZbaYzGEFmW2+/K2+4w7uHeIoq6ATwajGxIUspXVY2uAd7YCzxMTEwEx8SkhTpAJtsCbXPTextj7wtu1niMLTMaTMFgqYWuY1kUGQdVI56hzGAA+M+JhnsiUr0xpZqZ2MkrOGSKMf2hY6VNhYEep+eKI5FU5tG8eWw/wBTo9kQkAyMebtf4pWAv7CwHvzcWZpJBB3MjFquq0zVbm17WvHGbe3mb3I9MV3APHEmV1IkW7RP5ZY7/Gvt6MOYP+eA8OHs7qcorVkCskkZs8bgjUvVWB6H/I4fEvEsEtOshfTS1QAiqeRpJhuqSnoFb4WPLcciMcHGFblz0MM1aHq4J3IjqUQCSnQi4DsNywNxY899tt1bQZd3niY4qqRMqRw0kji2u3wgL+pz0HyJwHZxFmDZrWQyUUDCtjH9YlQr3bMh2kB5KNr6iR0x4ZzW0wfXmFVNmVQP7uJ9MSexlIJI9o1A98eCVsuYE0OXoIIQCyw3s1QV6yN+t7XIU7emCjgrsl8bSXmjKSxTA9V1x6rSRP1V10kg/vDodgE5+M6iBgtPTU1HcKylIVZ9LAEHvJdb7i24IxY12YZz40UslXU6i8a6ldgPzLaT5bbEHlh4U3ZlTd1TpMO9NPG8IYixeNr2De42IPQjbni2zlKOmU1VSEQIEBkYfsnycuoJ2+eAz1RZrnPjGo0qqgsHePzsWU6ASbhrg7b/AFGKyHi4zkrVUNNU2BZmSPuZAo5nXDYfVlbGlOHpqGr/AKzS6JPO/nA5MwUNz6kKuKat7LKcU88dOAjzQCAOd9K6rk+5JNz62AwCCPD1LW28BUMknSlqiAT7RyjyN8jpPzwRZXxAslRSUmYqKKnoFLGHzDvZV3F78i3ztzsd8ffHPZV4Cl/LVnkaSRy3SKCMWFzy1MWUn3IAxStWnRFS5wrWZA0Mx3mp1Pw6urRnnobe3LASLLKjiHMppgBHGzapJD8EMYFhc9TYcuuGz+AQwRS0MlIiZVHAXkq5GGqWWwIdCL3Ybj7AbWBT2fZtWUVL+GlkFOx7wSRD/rCNyOofEvtz6Hlin8XWz0pXVPJTQWuLsUjubC/Qe2AsuHczjqIvAVTAISTTTN/2eQ9D/s32DDobHphodmHFeYPVrl7RwU8FItpQEN7DYC7Md2O9x7nFRS9jtIFFLLLP4405nLKB3UO2yvt6gjnvbAfUv4+kWcsRPS6Y5yu5eC9lk9ynwn2tgNXKwPLfH7gH7NOLqGoiWloRKVgQXLoQPmTf4ibnBxgPGsqDHGzhGcqCdCW1NboLkC+M9Zxm1HmuZeKSmkiFOjS1Ie35nd/CCo3DFrKfXDv4xlrEpXbLxG067hZATqHULYgavS+x5YRlJXSvSVFTOqrPWT6GsmjyxDzeUerEA+64lw45y3inmiy5OVSb+Rd5rPNUTSTSKxeRix2PX6chyxyeFf8AZb7HDX4W4bataUC/5cTPt+1+kfXFIcacdnUmZrF++OjNntC8RFuH8qfhqasmQ5dG5SCdg0mseVAu7Nc/CABc+thjz4lzpZWjgpltSQnTErbCVv1SP6s38hYYv86qzTUNlNpaxjGu9rQqRrNzy1tZfkrYI+yPhGtgnKVERFPKATHLEJIpRbmHViFa3I2IOM3PjrjyTSs77NHBe2SkWmNtxNwH2W04eOsVJIiQCYZPihkG943HNT73BBw1QoHLrjzpqZY1CIoVVFgo5Aeg9seuIUyYR/8ASM4n2hokPP8ANkH8kB/mcO2aYIpZjYKCST0A54ybxWZ8zkrMyAvCkqrf0U3CfyAv88AYf0eOJu6qpKRj5Zl1J/GvP7r/APGNC4xVkebNS1EU6fFE4Ye9jy+o2xsvK8xSohjmjN0kQOp9iL4D2mgVxZ1DDbYi42Nx/MXwoe0vswikmkrqiZhGAXkI3dzsEijXkBta+5JOHFjxqqZZFKtyPXqPceh98BlLIKtapWy6o8gLE0rvzglPJCTvof4SOhscFvDee0Qy1aCtnko2p52aeNUv4kBr6SQPWwI9sV/azk/c1CU1LTJEgOoKh1zyn/WSWu4HPSCfU2wP8Yr4mCnr7eeS8NR/v4wPMfd0s3zDYD2437RpaysqJad5IoplWPTexaNeWq3qbn62xT8H5wKaqRn3ie8co9Y32b7c/pikxMA6+zbNq2jrHyymp4XVJC0krBh5CdnZgd7raww+MZgaoll/D6iOrNIZk7iafWygNCbXbTzJQrz6/fGjuHyvh4wlR4kAW77UrFz1JK7YAI7aKdGpb/iBpJFBtF3hCzexVfMT6Hl6j0Xi1DU0FAqhSUgEhV1DDVIzMbhgQbi2CTt6rcutolhkNZp8kiLpAHTUx2cewuR7Yo+IMvYvFptYU8AG/wDsUxb0eTHjycWSYiNvFX1GDPnpwYazaehv8E1sctKk4gipzIbHQFUNY2uLAc97A4X3aZmwjmalipoYgACziNNT3F9jp8o+W/vgdrqmplWNGayRABEU2C26/P3x7kz1c9OJiHKskerqy6xz9bXtfFnFk01MnHOSJ6b+n9dMui198fBybR129QnxnSeIzIUokiiEEaQhpW0qGC3e5ttd2fnh9dl3DclFRiORlPUaJmkQ+6hhZL+ikjrjPctPBVZpUmoqVp1aokbWULg/mN6fTntjUHC1KkdLEsbpIltnRAgb30rsMZlpm07ytREVjaFtiYmJjhyXvbfxN4TLGjU2kqT3S256ebn7bfXH7wVwAq5F4SRbNURl5PZnF1/9Pl+2A3iU/jPEkVKPNBSfH6eU6pPubJ9MPIYDEuYULQSvE4s0bFWHuDbGhf6PnE3f0T0rHz07eX/dvcj7HUPtgC7fuGPD14qFFkqRc/xrs332OKLsk4m8DmcLMbRynupPSzEWJ+TaT9MBrDExMTAA/arR1ktIUo2kBe4ZYY7u/sXLqES3Mi5PLCIyjL5Fpsxop10yJGtSqkglXiYBhsSASjtf+EY0jxtS95RyKZhALbuZDGAPdgL2+WM58J5ekWZNCk8c6ywVEZeMtY6oJNrkD74AayTJkqdQNTDA4tpExZQ973swBVbbfFbni5PZVmOxEAZCLiQSR6GHqG1WIx+9nmWd61TIsC1EkEPeRxuCwLa1Hwr8Vr3sdsfmc5Jm1XJ3k9PVOegMbWUeiqBZQPQYD7poQcrmjlv/AFarjZtBBIV1ZG0nluVG/LD67Js1y+Wk0ZdG8apbWHQhixHNn5O3yP2GEFkdO0dFmcUilWVYSVYWIZZhsQfmcPrskzipmpFWeiWljRR3bJ5Vf5Rncet+uApu3GsqzTmKKhEsJF2nIDlD+6o3Uj9rFTXUckghdI3ZWp4LFVYj+yUcwPbBh2sZDW1VKwpqqKCIKTKr3TWPeW+y26WA9Tjt7Ka7vcppTe5RTGSOV0Yrt9sRZcfMrsu6HWTo8k5Ijfu2Lj8Ml/1Uv/Db/LHRl9DKssbd1J5XU/A3RgfTDsxMVo0cR4tee3rTG3L9/hlGOtnpc3qFp4lkk8RIoUwiQ7SN8II22xp/IJpWp4zOhSQjzKdNx8wuw+QxnPtbopqPOpTA0iGoCupjJBbVsQNO58ynbDm7L53WmENRLAZ7ajEkpkkUdTIzSMbn0FgOWLzzY2xTcYcQChop6k2/LQlQernZR9SRi5wjv6RXFgPdUMbb372UDp0RT/Nrfw4Cg4D7Lq6uhNbHV+HMrML+bU4vuSVI2LX+2Cf/AKGMz/8AFW+8n/2w2OHcvjgpYIobGNI1CkfqFhv9ef1xY4DP/FXYvXrTSSy1viBCpcRnWSbDe2omxthOY3Cygggi4PMHGQe0HhzwGYTwfpDak/gbdfsDb6YDS/ZpxL4/LYJibuF0SfxrsSfns31wU4z5/R24n7uplo3PlmGtB++vP7r/AMoxoPAD/HOZNBRySKqMR0kjeRfqqAn62tjOvCebmozJqho4k7uCokIiQIo0wSb2HueuHX2u5hWwUveUXfjT8Tw6CFH76Mpa37ynbrhHZRWuaXMa2ZrvIi0ysQBqeVgzcgBcJG1/4sBy8C5gI/EqalKbvoe7EjK5/Wp2KfCduZxafgk7f2WcU7+xqZEP2ZQP546Oy7IKyVZJKWqp4lJ0vEwWSSQLvtEQSRv6i++LjiKqy+BStdl0skp5SR0powT/AMQg/MLgBPKImWlzTvHDMBEhfVqBYzc9XUbE3w+uyrLa6GlXxlTHOjKDEFOoqP8AefqHS3T1wg6ERplchfUiVFWieUAkRxqzGwJFyC45kY0H2X5FS01GDRVEk8Um93a4B62Xkh9R98B3ce8PU1ZSMtZLJFCnnZkfSBbq3MNboCDvhNcKVcElLUQ07O0dNNrjMltRicaSSBsPMAfrjQlRTrIpV1VlPNWAIPzB2wiuJopI8ydjl5paBlankkWPSGV9u8YrsLNYj2HvjpenHWarGmzzp8tcseDx1D2xNQ9sKvN6OWmnkhkLBo2Knc726/I88dnDvDlTWsRF5UQXkldiscS9SzHYfLnil9H1eh+4I/X7/A34vyzxVCSu8tKTILczE1tY/wAJAf5FseXZBxDDREvNO93cCOliAvI3LVI2wCjoC1uZwIjMxQVoelmM6RkeZlIWUWs4Kk/AdxvzGOjiDJIY3jqoQzUUzXAB80R5tEx6MOh6ixxcx0mleGZYGrz11Gacta7btBcc5pmMlPC+TaJNZbWw0GwsLFSxsd77i+EnW9kmczSNJLAzu5uzNIhJPudWGD2ZdqclXUGDu0ihRbgA2SCFBzJO7MSQN7DDbocwjmQPGwZWAYEeh5H5HmMSKpIcN0fE1FGsMcd4l2CyGNtI9AS17e18PaO9hfnbfH1iYAI7QqvN0eL8LjR1KnvNQU2N9raiOmE5xB2cZ5XTtPUwF5GsL6oxYDkAAbAY01iYDLeX9k2cwSpLFAySIQysJEuCP8WHLwdneZxRzyZwgVUAKd2qknnqNkJvbnywcVFYiFQ7Kpc2UE21GxNh77HCP7Q+1NJJJ6OaJ9AuAy+WWnlXa4N7Op57WuDbACfabmZkqxPS1EUqSfC9PdHJvykQEHV+9YX+eKzi8eHip8vXd4ryT23vUSAeXbmUUKnz1Y+uHaRaKL8QnALXIpI2/vJB/eEfsJz9zbHxw9lWY61zOCB5tEpbXp1XcG7XHM8+f+WAvMg4Yy6tgj7hKpqlQBNEksYe/V0WRLOt+gNx6dcefEubpSLUU1NmVc5UmIxSKGjccms2vYDfkuCTOxRV6rWqrUEwIDzRgjuJegnQWIVjylX674FJITW5kBUiAimBepng+GZE82o28pYiy3AFycB0GPuGy+mNIatYo+9nhCsbtMdX6eTBQvP0xo3IaOGOBfDwiBGAbQI+7IJA+JbA6uhvvhSdmGW5hLVtmUUsJp6lz3kWs3Cg2AtbZkFre3zw7MBMA/adwTPmcSxrVLTwJdnBQnURyJIYbAdMHGPCuoUmjaKQakcFWFyLg8xcEHAZbz+BKyDxEbCaSjIinIGnvogbRy2uSNvIfocXXDuezT2lfuaPKYro8R+CQEeZAvxSykb36Gx2wTcZ8NSUtbEuUZb5EU9+wU6JlbYxszmxXTz9Cb9MLrMaGOjkSriiWqopC2iOUtpiltvHKFI8y226OoB3wFpHlL5igpstplp6LvBeontqlfcAs55nnaNL264HaLNTl881O5WppixSVATpkANtSk/Cw5hsG0fE889BDI8SGtmd6eh7oadMbbOwjHkXTfQrWB3P7N8ddPwrHBClP3dNPR2Y1tWZFukwB8qG+pCnJQAdVzgATMsheOCSaglaajkt3lvjjtuFmUbgD9r4Ti74W7WGy+mRE1SSvKZJix5qqBI4wfTyi9uQFhzxTZbw/mFKEqqQSeZDIBHcuItWkNIgHwN0uCDY4hzigrD/AFuBqWU856QAoT6vAxAHr+Ww+WAeEPa9DEKeKchpmp4JJCNvzJTH5QPYOXPoAMFf+mNN4nw2sd73nd6f3tGu32/njMn+hhkYPS1tJUHawaXupNuQKT6d9uQJxYRcJZytWKsU0rS953utbMC1781YjAaETjulZnVH1Mkckth1EbFWA9wR9iMDFV2ywvBUvTaXen7uQKT/AGsLFNVvRl1EH0NsJ2k4KzeKUzCB4mOsFpGRBZwQwJdgLEMcccfCMUO9XmFPELbpTkzuR6fl/l/d8BZcX9pD5hTRoWcTRuVJ/wBdHfVGxtykUi237Rx4Pl3d6avN2LOVHd0x2lnt8Jk6onufMccv+ldPSbZdTlZP+81NnlHuiD8uM+/mPvirybu6qrArZpFEtwZidRVz8JfVzW/P2wHY9PV5tLJIoDMiakiG3kXbTCvUKOgwZ8J8RO6Xy4LFUov59A1+6qlUbvECbrJYbqDfqMfWV8PzRQCjrJo6aoSUnLpNfn133tpvaF9rM1tztffFVLnFI1Ss9es9JXU8gMywILVDIeY8w7qQkbtup5jngO3Oe0i9O7U8pDSAxS0dTGJCAb3KSkXKj0bcbYpX7vL6eOmmVi9SySVYU2ZIeaRg9GPxkfIY9IGQSSZtVoo76Rnpac8pHLE6mHPuo+p/URb1w0uzDhPMKWplkqjFUQVY7wyK9/NzVtLKDYg2+2AKuAuDqWhiL0TytFOFcB31KdtiNtjY4K8fMcYUAAAAcgOmPrATExMTAcWdUDT08sSP3bSIVD2vpuLE2uLm3vhE8U8ORZJJDSwLLWiqUmogfk6ggIUCC6ODqIfci3UY0Hjz7hdWrSNVrarC9vS/O2AzJSwNlczVdOpqaSzwuGus1LquGR7bxSjcBwLHf1x9ZO9HUp4WBJY6SNvFVcs7KXKoLBV07C99I6knBTxDwFLk9NJWrO0tXNKqlFW8b62JZShuZAd+eBDOuF4nZVZfw2rlQP3EptFICSBpbnGSR8D7e+A6Mgz95aypzaS6RUqWiRSQNRGmGIWO4HMj298ThbLznVSs+Y2EYPdaolWNp5SGYAlRuwALM3oB64Hc6WqpqZKKeHuoxIZS4B/NJFgdQ8rAC9reuDHhjjSAVVPSQRxeFgV2jllGl+97pi0l72BY7aTfa2AE+FeEqetikLVZgliVpHDQlkEa231qb335acU5y21UIIZkk1OEWVNQVtVhfcBgN/TF3w0O7yzMpurCGAf431n+Uf8APA7k76aiE+kiH/3DAX+Y8Dd3KIRV08tQ0oiMSaywYtpNyU07Hnvjqn4QpVErRVD1Bo3XxMRj7vVHrCu0TaiSATp3AO4OO/j3PoYc1lMdKscsVSJDL3jkvZtR8p8o1e2O38CeGtrqkLeinpah1m/QyyxsUUHlq1lV087jAWGc8HI0Vei0EaQwxiSkqIg+uUHSRcsx7wFTdiBtY4T2Dc8Z6YMunSQ+Joy0TIb2eIHUvtYhmQ+u3pisThqStmllpoTFTli2uUhUjUm9i5sDb23wH3VcRx1NCsdRq8VT2EEoHxx33Rz+7zU/TFrFl5d0rM2Yu8gRYackLJUWAVTIQLpFyu53bp646eGcnhE/cUASsrtLMJZRaGMqLnu1b429Gfb2wZ8JdlwzKllbMlmirUmYGYk6jspFwfKyi+1vpgPHhHg2StrKiLOqMgsimFhdUiVDbREUOkLZgbe3rhy5Pla00EcEZYpGuldRubDlc9bY6o1IAubm259Tj6wExMTEwExMTEwExMTEwHy8YNrgGxuL9DgWzfs4pauuFZUgylUVEjb4BYk3I/Vz5HbBXiYBCPwbmFBQ1lTJIBGjEpSuokQprsSytcLtyA3wNZxllPHDBNX0D0vidRRqZ7fDbcxSAgX1AgAjbGnZoVcFWAZTzBAIP0OK/NuHIKp4XnjDmB9cd+Qa1tx16H5gemAzHVcLUoYwiukhe4JhqKd1NyLi/dlhex9OuOReDEvdMyoNt795ICPoYsaUbgGnOZNmDDVIYwgUgWUi4L/MrZfax9dqHLexmmigrYjZjVFtLW/skvdAPkdz9MAkK3hkSu0s+aUTMxuza5GJ+0WPel4epC8dO1bUzs5UJDBAy3LfDYzMFsb3vb3w45uxWnfLYKQkCSJg5mA3YkjvB62I2HpYYJangGmaspqsLpkplKqABZl06Vv/AA9D9PSwIvh3K1nedMuy5TNTrqY1jF2JB06QllQNzNiDyxd0vZ5V5vlqVDzv34kYdw/lj0q2mwUABGFj0w76XJIYppZ0QLLMFEjD9Wm9r++/Prt6Y7VUDkLYAfpOCKZKmKrWMJOiaCy7BwVt5gNiffBDiYmAmJiYmAmJiYm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Franklin Gothic Book" charset="0"/>
            </a:endParaRPr>
          </a:p>
        </p:txBody>
      </p:sp>
      <p:sp>
        <p:nvSpPr>
          <p:cNvPr id="18436" name="AutoShape 6" descr="data:image/jpg;base64,/9j/4AAQSkZJRgABAQAAAQABAAD/2wCEAAkGBhQRERUUEhQVFRUWGR4aGRcWGBweHxccIBwdHyAhHR4aHCYfHh8lJRwdIC8gIycpLC4tHyIxNjAvNSYrLCkBCQoKDQsNGg4PGTMkHiQ1LTUyNTUyNTU1NTU1NDQpNDIvNS81NTU1NC82MDI0KSk1KSwpMCwsNTQ1KTQsLiwsNP/AABEIAKAAoAMBIgACEQEDEQH/xAAcAAACAwEBAQEAAAAAAAAAAAAGBwAFCAQDAgH/xABHEAACAQIEAwYEAwQGBgsAAAABAgMEEQAFEiEGMUEHExQiUWEycYGRFSNCUmJyoQgkM0OC0RZTY3OTshc0RFRVZJKisdLh/8QAGgEBAAMAAwAAAAAAAAAAAAAAAAMEBQECBv/EACgRAQACAQIDBwUAAAAAAAAAAAABAgMEERITYQUhQVGRoeEUFjFTcf/aAAwDAQACEQMRAD8AeOJiYmAmJiYmAmJjkzXM46aF5pTpjjGpja9h9MAfHfawtD4SaDRUU8xbXpO5At8J6EX5HAMRpQASSLDn7YF857RqaHLvHxnvotSqApsSSwBG/JgLmx9PrhTTcRV8tZV1VKe6oqkaS1Ue7jto03Go31D92+BOOChhjMD1dRVBmDGKlXShcAgHVJuSASLhcA6+Je2OnppqHQyyQ1ILyOOaRnyqbeuq9wd/KRjhj7boBmk8DsvhUTySjq6glt+obkPcD1wpauuip0VxlGlDsr1TTOD/AMij5DH1lucz1Ec0kOX0Hd0665PyfhX18z3OAZOS9vSNR1cs4UTRue4iH61a+gf4beY4tj21QR0FHPJZppyoeNT8FmCyufQDcgddh6nCcyfP5auUQxZbRTO3JRAQduZuri2PXO/D08vdV+VNTuRe8MzLseqq+pT98BpSXiinWrjo9YM8ilwg3soF7t6X6euLNZlJKgglbXAO4vyuOmMvZTVQCqWqo8waOpF7CuXnddP9opKmw/aAGwxc5NxjXZLDVNNC00tSysk5bXHcAgsXUkHmLDbAaLxML/h7tRp/DUKzy97VVAQFEFyGY82tsowwMBMTExMBMTExMBMTExMBMUvEfF9NQd14pzGsrFVexKggA+Yjl/8Ahx0ZnnkETd1LURwyOpK63VSel11bGxwgs0z2szKOWnzF41pqSW8lVp8yldShU0nTI7gmwA9+WAtM84yramrr6OnaOoo5FP5jkaIEdQdXeDYAXOx9LDAO2b0lANFKBVzL/fyj8pG9Yozz/ib7YuslyabOllpqDu6WkpxqEbN5pWN9LS23djbdvhXkPcvPAcFblCUywrTV0DMhBFiZgLkMeokHmB5enLACmVZRBVULZpmlTUTqr92YYxurdASTZQduQAwKcFV4pc0pZCCqrMt9XRGNrn6NfBZ2NZu1NXS0FQoAnuuiRbhZkvpup+32xUcf8OZlqeur4wl5BFcaVvYGxCrvpsvP5YBrca5ZVNRZvHPItQCVkpowyl4kBuxI5gAWt8j64WXZlvSZuP8AyZNvqcXdb2lUq5pFWXaVJqMR1SINw5UggarA2264EuEM98KK0RwSypUQtEhA+EE7FrAg/IYC37MHNPRZrVrs8cAjRuoLk3t78sDXFPFktalMkyWani7vUSS0gve7XxecEcRU9LBU0eZQziCp0HUgsylf4rbH2x5ZxxNBmOcwSuvdUokijs9tolYA6ugvvf0BwBnw7wnQ05oaCppe/qq1DJK5JBgUglbW5Wt/I+2Fx+NTUFVNFSSsYxIyBG8yyAMQNSHY/bDe4jifL6jMM2qHjvIghoQGB1alABFvQb/f2uHdjXBnfymun093E1ohIwAmn5qLnnY/zwFfSCI1KMiDLswiYMI5QRBI3S2reIn0Pl+WCng3tHfL5qyTOZJmqDoWOK1zYaydI2QKbrY9ceXavO34dGMyEP4i0xKCLTqji9GK8x0H098A2UcQJPEKbMAzQjyxVIF5KYnlv+uP1jPTdbYDU+QZr4qmin0GPvUDhSbkA7i5HtY4sMZ+4Y4lnpMxQZrWlaaCLVCFJ7qZbaYzGEFmW2+/K2+4w7uHeIoq6ATwajGxIUspXVY2uAd7YCzxMTEwEx8SkhTpAJtsCbXPTextj7wtu1niMLTMaTMFgqYWuY1kUGQdVI56hzGAA+M+JhnsiUr0xpZqZ2MkrOGSKMf2hY6VNhYEep+eKI5FU5tG8eWw/wBTo9kQkAyMebtf4pWAv7CwHvzcWZpJBB3MjFquq0zVbm17WvHGbe3mb3I9MV3APHEmV1IkW7RP5ZY7/Gvt6MOYP+eA8OHs7qcorVkCskkZs8bgjUvVWB6H/I4fEvEsEtOshfTS1QAiqeRpJhuqSnoFb4WPLcciMcHGFblz0MM1aHq4J3IjqUQCSnQi4DsNywNxY899tt1bQZd3niY4qqRMqRw0kji2u3wgL+pz0HyJwHZxFmDZrWQyUUDCtjH9YlQr3bMh2kB5KNr6iR0x4ZzW0wfXmFVNmVQP7uJ9MSexlIJI9o1A98eCVsuYE0OXoIIQCyw3s1QV6yN+t7XIU7emCjgrsl8bSXmjKSxTA9V1x6rSRP1V10kg/vDodgE5+M6iBgtPTU1HcKylIVZ9LAEHvJdb7i24IxY12YZz40UslXU6i8a6ldgPzLaT5bbEHlh4U3ZlTd1TpMO9NPG8IYixeNr2De42IPQjbni2zlKOmU1VSEQIEBkYfsnycuoJ2+eAz1RZrnPjGo0qqgsHePzsWU6ASbhrg7b/AFGKyHi4zkrVUNNU2BZmSPuZAo5nXDYfVlbGlOHpqGr/AKzS6JPO/nA5MwUNz6kKuKat7LKcU88dOAjzQCAOd9K6rk+5JNz62AwCCPD1LW28BUMknSlqiAT7RyjyN8jpPzwRZXxAslRSUmYqKKnoFLGHzDvZV3F78i3ztzsd8ffHPZV4Cl/LVnkaSRy3SKCMWFzy1MWUn3IAxStWnRFS5wrWZA0Mx3mp1Pw6urRnnobe3LASLLKjiHMppgBHGzapJD8EMYFhc9TYcuuGz+AQwRS0MlIiZVHAXkq5GGqWWwIdCL3Ybj7AbWBT2fZtWUVL+GlkFOx7wSRD/rCNyOofEvtz6Hlin8XWz0pXVPJTQWuLsUjubC/Qe2AsuHczjqIvAVTAISTTTN/2eQ9D/s32DDobHphodmHFeYPVrl7RwU8FItpQEN7DYC7Md2O9x7nFRS9jtIFFLLLP4405nLKB3UO2yvt6gjnvbAfUv4+kWcsRPS6Y5yu5eC9lk9ynwn2tgNXKwPLfH7gH7NOLqGoiWloRKVgQXLoQPmTf4ibnBxgPGsqDHGzhGcqCdCW1NboLkC+M9Zxm1HmuZeKSmkiFOjS1Ie35nd/CCo3DFrKfXDv4xlrEpXbLxG067hZATqHULYgavS+x5YRlJXSvSVFTOqrPWT6GsmjyxDzeUerEA+64lw45y3inmiy5OVSb+Rd5rPNUTSTSKxeRix2PX6chyxyeFf8AZb7HDX4W4bataUC/5cTPt+1+kfXFIcacdnUmZrF++OjNntC8RFuH8qfhqasmQ5dG5SCdg0mseVAu7Nc/CABc+thjz4lzpZWjgpltSQnTErbCVv1SP6s38hYYv86qzTUNlNpaxjGu9rQqRrNzy1tZfkrYI+yPhGtgnKVERFPKATHLEJIpRbmHViFa3I2IOM3PjrjyTSs77NHBe2SkWmNtxNwH2W04eOsVJIiQCYZPihkG943HNT73BBw1QoHLrjzpqZY1CIoVVFgo5Aeg9seuIUyYR/8ASM4n2hokPP8ANkH8kB/mcO2aYIpZjYKCST0A54ybxWZ8zkrMyAvCkqrf0U3CfyAv88AYf0eOJu6qpKRj5Zl1J/GvP7r/APGNC4xVkebNS1EU6fFE4Ye9jy+o2xsvK8xSohjmjN0kQOp9iL4D2mgVxZ1DDbYi42Nx/MXwoe0vswikmkrqiZhGAXkI3dzsEijXkBta+5JOHFjxqqZZFKtyPXqPceh98BlLIKtapWy6o8gLE0rvzglPJCTvof4SOhscFvDee0Qy1aCtnko2p52aeNUv4kBr6SQPWwI9sV/azk/c1CU1LTJEgOoKh1zyn/WSWu4HPSCfU2wP8Yr4mCnr7eeS8NR/v4wPMfd0s3zDYD2437RpaysqJad5IoplWPTexaNeWq3qbn62xT8H5wKaqRn3ie8co9Y32b7c/pikxMA6+zbNq2jrHyymp4XVJC0krBh5CdnZgd7raww+MZgaoll/D6iOrNIZk7iafWygNCbXbTzJQrz6/fGjuHyvh4wlR4kAW77UrFz1JK7YAI7aKdGpb/iBpJFBtF3hCzexVfMT6Hl6j0Xi1DU0FAqhSUgEhV1DDVIzMbhgQbi2CTt6rcutolhkNZp8kiLpAHTUx2cewuR7Yo+IMvYvFptYU8AG/wDsUxb0eTHjycWSYiNvFX1GDPnpwYazaehv8E1sctKk4gipzIbHQFUNY2uLAc97A4X3aZmwjmalipoYgACziNNT3F9jp8o+W/vgdrqmplWNGayRABEU2C26/P3x7kz1c9OJiHKskerqy6xz9bXtfFnFk01MnHOSJ6b+n9dMui198fBybR129QnxnSeIzIUokiiEEaQhpW0qGC3e5ttd2fnh9dl3DclFRiORlPUaJmkQ+6hhZL+ikjrjPctPBVZpUmoqVp1aokbWULg/mN6fTntjUHC1KkdLEsbpIltnRAgb30rsMZlpm07ytREVjaFtiYmJjhyXvbfxN4TLGjU2kqT3S256ebn7bfXH7wVwAq5F4SRbNURl5PZnF1/9Pl+2A3iU/jPEkVKPNBSfH6eU6pPubJ9MPIYDEuYULQSvE4s0bFWHuDbGhf6PnE3f0T0rHz07eX/dvcj7HUPtgC7fuGPD14qFFkqRc/xrs332OKLsk4m8DmcLMbRynupPSzEWJ+TaT9MBrDExMTAA/arR1ktIUo2kBe4ZYY7u/sXLqES3Mi5PLCIyjL5Fpsxop10yJGtSqkglXiYBhsSASjtf+EY0jxtS95RyKZhALbuZDGAPdgL2+WM58J5ekWZNCk8c6ywVEZeMtY6oJNrkD74AayTJkqdQNTDA4tpExZQ973swBVbbfFbni5PZVmOxEAZCLiQSR6GHqG1WIx+9nmWd61TIsC1EkEPeRxuCwLa1Hwr8Vr3sdsfmc5Jm1XJ3k9PVOegMbWUeiqBZQPQYD7poQcrmjlv/AFarjZtBBIV1ZG0nluVG/LD67Js1y+Wk0ZdG8apbWHQhixHNn5O3yP2GEFkdO0dFmcUilWVYSVYWIZZhsQfmcPrskzipmpFWeiWljRR3bJ5Vf5Rncet+uApu3GsqzTmKKhEsJF2nIDlD+6o3Uj9rFTXUckghdI3ZWp4LFVYj+yUcwPbBh2sZDW1VKwpqqKCIKTKr3TWPeW+y26WA9Tjt7Ka7vcppTe5RTGSOV0Yrt9sRZcfMrsu6HWTo8k5Ijfu2Lj8Ml/1Uv/Db/LHRl9DKssbd1J5XU/A3RgfTDsxMVo0cR4tee3rTG3L9/hlGOtnpc3qFp4lkk8RIoUwiQ7SN8II22xp/IJpWp4zOhSQjzKdNx8wuw+QxnPtbopqPOpTA0iGoCupjJBbVsQNO58ynbDm7L53WmENRLAZ7ajEkpkkUdTIzSMbn0FgOWLzzY2xTcYcQChop6k2/LQlQernZR9SRi5wjv6RXFgPdUMbb372UDp0RT/Nrfw4Cg4D7Lq6uhNbHV+HMrML+bU4vuSVI2LX+2Cf/AKGMz/8AFW+8n/2w2OHcvjgpYIobGNI1CkfqFhv9ef1xY4DP/FXYvXrTSSy1viBCpcRnWSbDe2omxthOY3Cygggi4PMHGQe0HhzwGYTwfpDak/gbdfsDb6YDS/ZpxL4/LYJibuF0SfxrsSfns31wU4z5/R24n7uplo3PlmGtB++vP7r/AMoxoPAD/HOZNBRySKqMR0kjeRfqqAn62tjOvCebmozJqho4k7uCokIiQIo0wSb2HueuHX2u5hWwUveUXfjT8Tw6CFH76Mpa37ynbrhHZRWuaXMa2ZrvIi0ysQBqeVgzcgBcJG1/4sBy8C5gI/EqalKbvoe7EjK5/Wp2KfCduZxafgk7f2WcU7+xqZEP2ZQP546Oy7IKyVZJKWqp4lJ0vEwWSSQLvtEQSRv6i++LjiKqy+BStdl0skp5SR0powT/AMQg/MLgBPKImWlzTvHDMBEhfVqBYzc9XUbE3w+uyrLa6GlXxlTHOjKDEFOoqP8AefqHS3T1wg6ERplchfUiVFWieUAkRxqzGwJFyC45kY0H2X5FS01GDRVEk8Um93a4B62Xkh9R98B3ce8PU1ZSMtZLJFCnnZkfSBbq3MNboCDvhNcKVcElLUQ07O0dNNrjMltRicaSSBsPMAfrjQlRTrIpV1VlPNWAIPzB2wiuJopI8ydjl5paBlankkWPSGV9u8YrsLNYj2HvjpenHWarGmzzp8tcseDx1D2xNQ9sKvN6OWmnkhkLBo2Knc726/I88dnDvDlTWsRF5UQXkldiscS9SzHYfLnil9H1eh+4I/X7/A34vyzxVCSu8tKTILczE1tY/wAJAf5FseXZBxDDREvNO93cCOliAvI3LVI2wCjoC1uZwIjMxQVoelmM6RkeZlIWUWs4Kk/AdxvzGOjiDJIY3jqoQzUUzXAB80R5tEx6MOh6ixxcx0mleGZYGrz11Gacta7btBcc5pmMlPC+TaJNZbWw0GwsLFSxsd77i+EnW9kmczSNJLAzu5uzNIhJPudWGD2ZdqclXUGDu0ihRbgA2SCFBzJO7MSQN7DDbocwjmQPGwZWAYEeh5H5HmMSKpIcN0fE1FGsMcd4l2CyGNtI9AS17e18PaO9hfnbfH1iYAI7QqvN0eL8LjR1KnvNQU2N9raiOmE5xB2cZ5XTtPUwF5GsL6oxYDkAAbAY01iYDLeX9k2cwSpLFAySIQysJEuCP8WHLwdneZxRzyZwgVUAKd2qknnqNkJvbnywcVFYiFQ7Kpc2UE21GxNh77HCP7Q+1NJJJ6OaJ9AuAy+WWnlXa4N7Op57WuDbACfabmZkqxPS1EUqSfC9PdHJvykQEHV+9YX+eKzi8eHip8vXd4ryT23vUSAeXbmUUKnz1Y+uHaRaKL8QnALXIpI2/vJB/eEfsJz9zbHxw9lWY61zOCB5tEpbXp1XcG7XHM8+f+WAvMg4Yy6tgj7hKpqlQBNEksYe/V0WRLOt+gNx6dcefEubpSLUU1NmVc5UmIxSKGjccms2vYDfkuCTOxRV6rWqrUEwIDzRgjuJegnQWIVjylX674FJITW5kBUiAimBepng+GZE82o28pYiy3AFycB0GPuGy+mNIatYo+9nhCsbtMdX6eTBQvP0xo3IaOGOBfDwiBGAbQI+7IJA+JbA6uhvvhSdmGW5hLVtmUUsJp6lz3kWs3Cg2AtbZkFre3zw7MBMA/adwTPmcSxrVLTwJdnBQnURyJIYbAdMHGPCuoUmjaKQakcFWFyLg8xcEHAZbz+BKyDxEbCaSjIinIGnvogbRy2uSNvIfocXXDuezT2lfuaPKYro8R+CQEeZAvxSykb36Gx2wTcZ8NSUtbEuUZb5EU9+wU6JlbYxszmxXTz9Cb9MLrMaGOjkSriiWqopC2iOUtpiltvHKFI8y226OoB3wFpHlL5igpstplp6LvBeontqlfcAs55nnaNL264HaLNTl881O5WppixSVATpkANtSk/Cw5hsG0fE889BDI8SGtmd6eh7oadMbbOwjHkXTfQrWB3P7N8ddPwrHBClP3dNPR2Y1tWZFukwB8qG+pCnJQAdVzgATMsheOCSaglaajkt3lvjjtuFmUbgD9r4Ti74W7WGy+mRE1SSvKZJix5qqBI4wfTyi9uQFhzxTZbw/mFKEqqQSeZDIBHcuItWkNIgHwN0uCDY4hzigrD/AFuBqWU856QAoT6vAxAHr+Ww+WAeEPa9DEKeKchpmp4JJCNvzJTH5QPYOXPoAMFf+mNN4nw2sd73nd6f3tGu32/njMn+hhkYPS1tJUHawaXupNuQKT6d9uQJxYRcJZytWKsU0rS953utbMC1781YjAaETjulZnVH1Mkckth1EbFWA9wR9iMDFV2ywvBUvTaXen7uQKT/AGsLFNVvRl1EH0NsJ2k4KzeKUzCB4mOsFpGRBZwQwJdgLEMcccfCMUO9XmFPELbpTkzuR6fl/l/d8BZcX9pD5hTRoWcTRuVJ/wBdHfVGxtykUi237Rx4Pl3d6avN2LOVHd0x2lnt8Jk6onufMccv+ldPSbZdTlZP+81NnlHuiD8uM+/mPvirybu6qrArZpFEtwZidRVz8JfVzW/P2wHY9PV5tLJIoDMiakiG3kXbTCvUKOgwZ8J8RO6Xy4LFUov59A1+6qlUbvECbrJYbqDfqMfWV8PzRQCjrJo6aoSUnLpNfn133tpvaF9rM1tztffFVLnFI1Ss9es9JXU8gMywILVDIeY8w7qQkbtup5jngO3Oe0i9O7U8pDSAxS0dTGJCAb3KSkXKj0bcbYpX7vL6eOmmVi9SySVYU2ZIeaRg9GPxkfIY9IGQSSZtVoo76Rnpac8pHLE6mHPuo+p/URb1w0uzDhPMKWplkqjFUQVY7wyK9/NzVtLKDYg2+2AKuAuDqWhiL0TytFOFcB31KdtiNtjY4K8fMcYUAAAAcgOmPrATExMTAcWdUDT08sSP3bSIVD2vpuLE2uLm3vhE8U8ORZJJDSwLLWiqUmogfk6ggIUCC6ODqIfci3UY0Hjz7hdWrSNVrarC9vS/O2AzJSwNlczVdOpqaSzwuGus1LquGR7bxSjcBwLHf1x9ZO9HUp4WBJY6SNvFVcs7KXKoLBV07C99I6knBTxDwFLk9NJWrO0tXNKqlFW8b62JZShuZAd+eBDOuF4nZVZfw2rlQP3EptFICSBpbnGSR8D7e+A6Mgz95aypzaS6RUqWiRSQNRGmGIWO4HMj298ThbLznVSs+Y2EYPdaolWNp5SGYAlRuwALM3oB64Hc6WqpqZKKeHuoxIZS4B/NJFgdQ8rAC9reuDHhjjSAVVPSQRxeFgV2jllGl+97pi0l72BY7aTfa2AE+FeEqetikLVZgliVpHDQlkEa231qb335acU5y21UIIZkk1OEWVNQVtVhfcBgN/TF3w0O7yzMpurCGAf431n+Uf8APA7k76aiE+kiH/3DAX+Y8Dd3KIRV08tQ0oiMSaywYtpNyU07Hnvjqn4QpVErRVD1Bo3XxMRj7vVHrCu0TaiSATp3AO4OO/j3PoYc1lMdKscsVSJDL3jkvZtR8p8o1e2O38CeGtrqkLeinpah1m/QyyxsUUHlq1lV087jAWGc8HI0Vei0EaQwxiSkqIg+uUHSRcsx7wFTdiBtY4T2Dc8Z6YMunSQ+Joy0TIb2eIHUvtYhmQ+u3pisThqStmllpoTFTli2uUhUjUm9i5sDb23wH3VcRx1NCsdRq8VT2EEoHxx33Rz+7zU/TFrFl5d0rM2Yu8gRYackLJUWAVTIQLpFyu53bp646eGcnhE/cUASsrtLMJZRaGMqLnu1b429Gfb2wZ8JdlwzKllbMlmirUmYGYk6jspFwfKyi+1vpgPHhHg2StrKiLOqMgsimFhdUiVDbREUOkLZgbe3rhy5Pla00EcEZYpGuldRubDlc9bY6o1IAubm259Tj6wExMTEwExMTEwExMTEwHy8YNrgGxuL9DgWzfs4pauuFZUgylUVEjb4BYk3I/Vz5HbBXiYBCPwbmFBQ1lTJIBGjEpSuokQprsSytcLtyA3wNZxllPHDBNX0D0vidRRqZ7fDbcxSAgX1AgAjbGnZoVcFWAZTzBAIP0OK/NuHIKp4XnjDmB9cd+Qa1tx16H5gemAzHVcLUoYwiukhe4JhqKd1NyLi/dlhex9OuOReDEvdMyoNt795ICPoYsaUbgGnOZNmDDVIYwgUgWUi4L/MrZfax9dqHLexmmigrYjZjVFtLW/skvdAPkdz9MAkK3hkSu0s+aUTMxuza5GJ+0WPel4epC8dO1bUzs5UJDBAy3LfDYzMFsb3vb3w45uxWnfLYKQkCSJg5mA3YkjvB62I2HpYYJangGmaspqsLpkplKqABZl06Vv/AA9D9PSwIvh3K1nedMuy5TNTrqY1jF2JB06QllQNzNiDyxd0vZ5V5vlqVDzv34kYdw/lj0q2mwUABGFj0w76XJIYppZ0QLLMFEjD9Wm9r++/Prt6Y7VUDkLYAfpOCKZKmKrWMJOiaCy7BwVt5gNiffBDiYmAmJiYmAmJiYm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Franklin Gothic Book" charset="0"/>
            </a:endParaRPr>
          </a:p>
        </p:txBody>
      </p:sp>
      <p:sp>
        <p:nvSpPr>
          <p:cNvPr id="18437" name="AutoShape 8" descr="data:image/jpg;base64,/9j/4AAQSkZJRgABAQAAAQABAAD/2wCEAAkGBhQSERQUExQUFRQVFhwYGBQYGCIcHBwXHBgiIB0dHxscGyYeHB4lGhwaHy8hIycpLSwsHR8xNjEqNSYsLCkBCQoKDgwOGg8PGSkhHyQ1NSovKio1KjIsKTU1Lik1LyktLDAsLy8tLC00LTIsKSwsMDMpLCwtLCksLCwsKSwsLP/AABEIALQAtAMBIgACEQEDEQH/xAAcAAACAgMBAQAAAAAAAAAAAAAABwUGAQQIAwL/xABNEAACAQIEAwUEBAcNBwUBAAABAgMEEQAFEiEGMUEHEyJRYRQycYEjQlKRFVNicoKSoQgXGCQzQ3OTsbLR0tM0RFRjoqPwJcHC4fEW/8QAGQEBAAMBAQAAAAAAAAAAAAAAAAIEBQMB/8QALhEBAAIBAgQCCAcAAAAAAAAAAAECAwQREhMhMQVRFiJBUmGRoeEUFTJicYHR/9oADAMBAAIRAxEAPwB44MGDAGDBgwBgvjGrESeJ6f2o0ZkC1AUN3Z2LKR9W/veoG4wEsWHPERnnEsdPRSVgIkiSPvBpIswPKx5b3G+FRL22PFNX0lQpbS9RHBMg3DAsERlHMXsAw3HW/MVDK8szGOgkp6iWOjoprN/Gm0nZgbxxi8m55gLY89ueAbvGXahHDlcdbSMsneyIiBvO+p1Yc1bSrA+RsfLFW497aB7PQyUL2d372RCd1VNjE4HRmJ+IW/UYXYlyqnXQXrK6x1aVIpoC1rX31yXttewuMek3EXcxiSHKKWKImyyyxSTc+XjlOgn5YC08a9tpepoZKQkRwgSyodtUjCzRt5hUut/NiegwZz20684ppomb2KGylTtqWQDvGI8xtYfkbc8VfJuNsxqJkgpRTLJIbKiU0KC9r89FhsMeNd2i5lDLJFLJHrjdkZTBE1mU2I/k/MHAX7Lu2cS54CZNFBoeFdRsv2u9bluWUeoU288T/Bfa8tbmNTGbR0qw64i2xtG3jdj01KdVugQet13DUZnJTGqkyuknpyusu1JGpKDm30eiS1uoxBx59lsm01BJASLGSknI2/optQI/SwHQ/BfH8OZPUiC+mB1VWP11ZTZrW2GpWA62Ava9sT2XZrFUKXhdZEVyhZTcalNjY9bHa4xzZl1Evdzx5ZmSD2gBZIKgezyMqk2UOSYz7xBsy33Fsb9Dx1W5LQNRGmeKoaVnWSRfCqMB7g5O1773sNufQOkL4zhb5X2oU9LllG9VK0lRLEp7pbNKxJ5nkAD5sR6YYwbAfWDBgwBgwYMAYMGDAGDBgwBjWrq9IUaSRgiILsx5AeZPTGwxwqeLu1iCOWry6tgkjBVohMlnBR08LlTZhswO2rcYCS7U+NpqKmpqujeN0abQw2eN0KEjdT5rzUjnhXcRs2cTJmMlqCmVER55DqBdSdoQLNK1uQAFiDci18ReX5VHQ06y15ZjLaSHLtRUSH6ss4B8EY6C2pt+Q57uS0EmZ5nTR5oZYo5UvBGE0IUAukcY5IhAtcA8vM3wGhU8bRUzMMujKuSS1dUWkqHJ5st/DFe55At5nEnxDwLHTQPPmWYaqyaPvIYo7ylzbwlpG5qbEXFgOdzyxE9pXA/4PqLx3almu0L87W5xk/aU7b7/ALcXbhaupK7JhJWQPUyZUCO7VrFoWtpvuLqAu/l3Z+YLzs4zEQZrRueXfKp+D+D/AOV8OvNUr3/DMdYjSUXcSGnOgX12ugUKNTW6k9VHrjn7M65XneWKPuVaQukatfRvcAGw5fDyw7c54ukhznLKkzOlJWU8ZZGciIFwQfCTpFiUJPTAK7sua2b0X9MP2g48uK8uMmcVMS85KxkHxeWw/acb9I0NHn6ESR+zx1eoSKwZBEWuDdbjZTY28seebZxAM+NSrh4BWrLrG4KCQMSOp64C98YdozZbnZRVaSlp6dYRTK+lN0BuRYqSLgbjkAL4UvD+SPWVMVPHs8rhQeg82PoBc/LDX41yihT8JZhLNS1JqlUUiK92VyLFiAfq2B6iwN7csV/scQQjMMwtqajpiUH5cmqx+FkIPoTgJyr4Myib26kplnWooYGkNUWursg8QIvb3tjsPrW5YXmTccVNOnckrPTHnTTjvI7egO6H1Qi2LhQu1Dw/UVLk+0ZnJ3akncxC5Zt99/pCT11LiG7LuD1qpnqagWoqQd5M1jZtIuE8zsLm3T4jAZpcppKyRJKA9zUK6t7BM+zkNe0E2178tD2PkTti38KdoVZU5wozCUU0MAkd4Ce6RCFIGu5uxuw94npbGhxbR0mZZZNmsUBpJY5tBF/BMCwAOwA1WYXI6gjfnis0fEsVci0+ZGzKNMNfa8kfksvWWP1PiXmD5B0hw5xnTVzSrSuZFhKhnCkIS17BSbarad7eYxO45tyzjapyCJ6NaaNpZH772hnLRvGVARowoGpbLcNq5k7DHQHD7zGlhNSbzmNTJZdNnIuRYcrXt8sBJYMGDAGDBgwBjDMBudhjJOIDinjWmy8IapnRZCQrBGYXFtiVGxsb787HywFe7Vs1nSgFXQVNmgYF+7KsrRtsb8wbHSfhfCmqc4YqmaZisclS6aaSDSAJNJNp5lGxRSbKPrkDoN9c5HRPX1VVG2rLIPpWsCpYv7tOt7G7PdfRQTiOyrimGfNY6nMUDwlxeMDwIoFkGm28abeHqB15EK/VZxNJOaiRy0xcPrax8QNxsdrbDblbblh7U/EkWb5etRKDrpyDP3Y+lppButTF1KbamTe4BtuhDQvFvZZRTzBaSRaWeVdcMTm8FQvO8MnQ2Iuu9rjaxDYo+WTV2QVyPLEyHcMh9yWO/iAYXU+YIvY2NsA3M+pY5VSnq2RqXMbGKojsUirbbMm+ySjxgX97WD718Knh7NHyPM5oqlO8QK8M0akEOjC4Iv0Ox3sbE+uNzPM+9okly/KlealqWSRIHj3hl95u638Kg8ydhvbbc6UvseX3MmjMK692BN6aJr73POoe/PcLfztuG/ms9Vm8KpS0EFLQwMWVwAiKbaSXnfSpNgL28he9hiLkyGijsKvM+9ZRbuqWNpbAfVEshVF38gRjQz6vr6wQPO0kqzX7hV9y6nSURF8IYbDSBexXncYmV7MJJocvngI7usGhib2jnGoC9uSsV2PQkjyuGga7J092lrpvWSoSP9iRnGTm+VG2rLqlAeRWsv8AdqhtzxeZ+xx6mDLG0tG/dNDUi1irAOY3I9Gsp8xpxs5z2MyS02WoF0vHTyJPbo5RpUH9aSh+IwC99kyeXZZq6mPnLGkyf9tlbE3wtltdRO82VVFPWqy2kijN2ZQfrwPpfa/Nb2uRfnjb4u7LpIqXL1VbSJS1E1QxGymMLKQSOt37seoGKrxNwjJl6UZbWtRLE07gXBjAbwjbdSALnyJPlgPPjHimqzGoX2vTEY/o1j0lFiud7qbsOlyd7AeQwzcmztoaugyvKHR44yJKqcAMspIBkJPkFJ5G9yg+rihnipnWOPNoDUI8YaOcELVJGSQGWT645kLICDsbi+/17PUZaklVl86zUlQjQtOq+JAw9yRfehkBsQb2OxHlgPvtY4yapqpKeKQGjge0SIAqXAsx8I8Xi1AHyO3PG/wj2XQtAs2ZzeyiptHSpyZnYbOQR7vKwNr3uSotfS4EoaGnp2zGtdJTG+mGiBGp5QLguCNl5HqOpvspsEnalltWYquupJWraf3I0YmJvESp8TWFjubg/pcsBCNGaaVspzNgEja9NVDf2d23V16mF9tSHlz2ION/gyf2bNmfOKog0oJTvXaTXIwsrJzuuklwR5r54o+fZzPmdY8zKXllO0aKTYAWCqBckADE/SRtmFKaOVWFfRqTTlgQ8kK7vAQRcunvIOdtQ26h0hw7xNBXRmWmYvGHKaypUFgATa4Fxvz874l74S3Zt2pK3s2XUlCxAAUu0wGw3eRgIz6kjzIGHOuA+sGDBgMHCP7UO0dZhPls+Xy97qARu9F9f826ARnUDcW8wxGxw3OI5qlKeRqRY3nUXVJL6WtzXZgQSOXS+ERR8Vz11XJW1cEStlsTMFWMqTMTpija5ubSXax5aWx7Eb9IJnburfHFQKZIstjI00/jqGH16th4/iIxaMfBvlTtWJCooJ3ZnYFmYlmYkXJJuSd+ZOPP8ES/YP3jHXkZPdn5S58ynnBl9kXaGIylFVMui5NLM6hu4lYEAb8lOo/Am3JjaNzrOs0mllyaSVatjPbVZWJIN9n+qu9zfdbEXAuMUf8ABUv2T94xa5T+DaIKNq+uS7NfeGlY7KD0eXmT0S3nvC2O1f1RMJRatu0vjN85joYnoqFgzFdNXWrzkPWOM81hB2v9f4c/rgDg2PMNdPJqhmcF6aex0sye/GRybYhtiCtjzvbHnwfk9XT10YKCJ3uqx1AKxVAPOLUylDrW4F9r2sb2x0fw/wAK09LqaCLuVlKyNBe6LIB7yi5CtY6SVNjYeWIJK7wV2ciGiFPUKNpUmCg3MdQm3eRv5MUVwLbanBuMXqnoUjBVFVVLFyALDUzaibeZbf449tOM4Dwq6lYkZ3NkRSzMeQVRcn5AHCj4O7dmq6+OnlhjjilYqrhjqBPuA3NtzYH1OJjt54l9ny7uVNpKptG3Pu1sXP8AdX9LHNlPUsjK6EqykMrDmGBuCPUHfAduGMHENnXCVPVFmlTUXRY2N+cYk7wp6KzW1W3IAGPrhDiBa2jgqVt9IgLAdHGzj5MCMTJGASfaB2TVFbWmSPSO9kVEttHFTRRgFnIHvMxAVF6A/orP8M/g2umWkbvYQTE6yC6ToNm1qNtJbURbkLWPU9aTR3BG4uCLg2PyPnhWcZ8A01MpnipzPPpWGjpVS8cZtfUV+tYlnZ5DYm1xvgE9xNw/EYhW0QPsrtpeMm708p/m2PVTzV+o254xwVwK9f3rmVIKeBdU1RJuq7GwAuLk2PUWHyB8eE8/NLM/er3tNKO6qYgbhoyee22pT4lbz5HfFooc6TJ5amiqIhWUFUFkWx0l4zvHIp2vcbEbbr0tuExwo34MyJquFokqamp7gVLDUFjD6bjb3QFZ+XrY2AxDdqfFEf4RppqWZZKmniQS1MYAV51PMW2I6HmLHT0xDcb8f+2xxU8EK01HB/Jwqbm9rambqbE/eb3JvinE4BlVfEk1DMldlyRqmYpqsYw5SZW+lhXqB3hDADmCnlh+8IGrNKjVxX2hhqZVXSEB5LzNyOp8zjmzhGqaejqqQFhJGPbaZgbMssI+kAI3u0Vz8U88NPsRpqyWM1NTWyyRkER05l7w/nvuSvkFNj18rg28GMDBgKR2mw5kKfvMtlIKD6SEIpdh5oSCbj7PXpvsVJ7XJ+DEklcvPX1DTSO3vGOId3GD6aixHwOLf24ZBVd01RHWv3HJ6V5Ai/oC4EnLdDc+V+Qq2d1JppKSNVQmmpIVKOoddTJ3jgqdjdnPr/bi7oacWaNvZ1VtVbbH/Lw4NyP2uthhIOknU/5ii5/w+eI3MqBoZpInvqjdkPrpNr/Pn88PPs7rqeph7+OligkU925RFAJsCdLAXK78j/8AeIrtNzWCk02o4JJ5wSJnjUgabAk3F3YXG33+WL9dbec3Bw/DZTnT1jHxb/2VvDdAks473aGJWlmPlFGNTD4tbSPU4r8tHV5xVTzRRmWRm1FFZbqnJQFJBKqthcDoL2vifrqkxZXVzG2uqmSnBAA8IvLJYCwANkGw6Y1OA+Aq2WSKojhkaIG4khqI43U+YYk2YfZYDy254pa/JN8vD5LWkpFab+Z09lOVTw0fdVBm0rYCCeKzRnmQrhiskf2fCLb/AAF8GPGijIjUMWZgouWtqJt10jTf4bY9xigtjGGxnFe484k9hoJ6j6ypZL/jG2T47m/yOASvHUcud53JTU5GmnjdFPS8YJY/pS+C/wAPLCpdCDY8xjoP9z3w2Up5q1wdc7aFY89CHc3/ACpL3/MGFt2y8N+yZpLYWjn+mTy8ROofrhvvwF5/c6cT3Weic8j30fwNg4+R0t82w7r4464I4iNDXQVFzZHGv1jbZx+qTjsKKQMAym4IuCORB6jAfeNauoVmR45BqR1KstyLqeY2N7W2+eNnBgObO2MSrNHTJHDTwKbxUkVi56d9IsYsCw2UEk2v6nEMUNTlTxupFTlrggMLMaWRrMpB3+jlsd+Qf1OHl2pVlTDSsaV0h1gh5ArtMdvdjWNDYkfXYi3pzCJ4ALR5jHFOHVKsPTvrBGpZgVvuNyHKn4jAU04xj3raVo5HjYWZGKsPylNj+0Y8MBM8I517JW08592ORS35hNnFvVCcXfhng6kizieKrqkp46eYiNDIUaRb3Qd5sFXTa+4J5DzwsBhi5vFSTVtDPXSSJBUUULuyLqJdB3bAkbqCYySQCfvuA6Zp2BUFSCp5EG9x0364xiJ4YrqI0yCieHuF8KiNhYdbEcw29zffe554xgE3218HQxzCday8sh/2WWQu9mbnHzKpc+6bDyPTGhx2b5jVW5CTSPQKoA/sxudrHDuW01SskE5FUZVZ6YEyAnUCWLE3jPWxJv5Dnja4sFq6p/pWxKut/B+vw779FzSeF/mNpxzfh269t0W3GUyUcdJBeKMAl3U2d3JJPiB8K9LA723PTBmvF8tVSpDUDW8Tho5vrWtZlbz2IN+ewvfmPm+DEY8bpE78qN+/f7NX0SmenPn5fdD8akrl+XRjm7VMhHmTIqKfuUj78Wzsi4GroJlmkpnSNrHvBU934ee8a6hKvo1vjir9pSfQ5aencyL905vt8CDi79i0NGGHcS5lJID4gVKQA2+sqMyfrMTj2cvNnmT7erByYeRecW+/DO3yOtcZxgYzjxBg4SPbvm71NTS5ZDuxYOw83c6YwfKw1MfzgemHVV1KxozuQqIpZmPRQLk/IA45UpeOJPwq+ZCETOXZlRr2W4su69VSwwHUGQZQlLTRU6e7EgQethuT6k3PzxQe3zhr2jLxOou9K2q//KbZx9+hvkcVL+ELWf8ABR/e+PGs7eaqZHjkoImR1Kut5N1YWI29MAnhjqPsS4l9qyxEY3kpj3LeekC6H9Ww/ROOXmQg2IIPkeeGN2EcTezZiIWNo6pe7PlrG6H77r+lgOmsGMDGcBD8SyTrTuaZgsvQ90ZT5bIGW5+O3occwcQSV8VWlTWCp1pKCss0bLcq2oBbjSBtfSpx1BxNWxxU0jSzvTpYAzJ7y78xdWH3jHLnHU0Dzl4K2orLk+KZCCB5By3i+SqMB89plKI82rVAsO/Zv1vF/acVjFu7Wj/6xWejgfdGoxUcAYvta0HseTy1KPJCFqI3WNgrFY57gXI/5np8RzxQxi9VVXHFluTvLEJkWSrZoixUMveR7al3HL/9wD34R4uyw0qCkZY4l8Pd6CpUjmCLbnkb3N788GPvgzjGknpI3gikhjF1EQgaykcwCilSPUc/jfBgFh20UeUQlu6BWvJuVgYaA3MmUG4B3vZbNy5YYUvAEFafau9lXvwsll028Sgi11v1xX+2mty2GMiamjmrJFJS3gYflu62JAtyNyfQb4keDO0KKLK6FpRIxMRjuoB3iOgg7je2k/PHPJFZr6/Zb0l89L7aeZ3np0bv70UH46f/AKP8mD96OD8dP/0f5Me/77FL9ib9Uf5sH769L9ib9Uf5sVttN8Gtx+Lfu+hd9t/CYpaKjKMzKksqXYC/0gDAbAC14z9+InsrrctjlS9LNUVQGrvJDEsUfqA8lgB9o3N+QB2xe+OuIIM1oZ6aJZO90mWPUALtF4iBudyuoAdcJXg7MKKCTvauCSpZSNEAKrGT5uxNzb7Omx6+RtUmsx6rG1FMtLzzomJnr1ddwShlDKQVIuCDcEHkQRsRbHpiA4P4mSsh1Duw62DxxP3iobXCd4FVWYDmF2HwtiWr8xjgjaSV1jRfedjYD5nE1cvO3jiX2bLu5U2kqm0evdixc/3V/SxMdkfDfseWQqwtJKO+k/OcCw+SaR8sIPtR41GZVzSJfuY17uIHYlQblrflEk/C3ljpLhHi2nr6dJYXUkqNcYPija26svMWNwPPpgJ22C2AHBfAIP8AdE8MaJoa1RtKO6k/PXdT80uP0PXCfpKlo3V0OlkYMreTA3B+RF8dV9rVLDJlNSJmVLJrQtt9Im6geZJ8NvXHKBwHZXCmfLWUcFSth3sYYgdG5MPkwIxL4R37nvjFQslDK4Dau8hBPO48aj1uAwHq3lh3hsBWuO86gp6c+0T1FMrGwmgViQR01BGAvfk3PHN1Nk8M2Z08UE7VKTTpdzGY23catSnra5uD92G52scQUr6qeeSuo5dJCSKGMMqHzVH0yIb/ABH7MKvgJO4aqrb3Wjhbu3HWeW8cNr79Wf8ARwEPxtmAnzCrlBBDzyFSPs6yF/6QMQmMtjGAyMX6vzJqWPJrQxzFKZ5e6kTWrGWd9iv5qgj5HFDiiLMFAuSbAeZPIYbLTV8OcXy6F5xSRR0jWS8bCKNdal9gpLXPMHe/xB3cL52ammSVqeanJ2MUi2It5ea+RsPgOWDG/ltQzxI0kZidgC0ZYMVPldTY/EYxgIjjjMlgpHZqZqs8lgEfeBm6ahpNlHMm3wwkOG80aWkrIpkELwSiqEYQoFjfwSALbwqrd2beuOj32B2v6YRHEDZmuY+3V1My0ShopEDqypSyeBxs1yxDXJAuSB5DEb1i9eGXbBmtgyRkr3hWjnkH41P2/wCGD8OQfjU/b/hiocU5E1HVSwMb6G8LdGQ7o46WZSDtiKvin+Bp5y3/AEiz+5X6/wCmZQcUxRSJIkqakYMNzzHTl15Yr3G2SxRVKTRX9jqvpYmQXspP0kYvYaka4t5afPFVBxbuFMzjmhbL6pwkUja4J25QVFrAnyjceFug2bpixiwxi6RLM13iFtZMTesRMeS/9n3aooeKlgpxFAoCRU6DvJppGPNpDpRRzdmsPmOVh487GWzKsao9qEYZUHdmItbStr37wc/hhLUddU5RVTDuwlWo7sO41GO/NkHukkbBjcWJtzuGv2XcfP7LNUVkmimg2aRyXkmqXOpjc77KAojXoR5bdmaj/wCDU/8Axy/1B/1cZH7m1xv7eo+EB/1cOmjr0l1aSCUOl12JVrBtLW5MARtjatgI3hrKTS0kEBfWYo1Qva1yBztc/wBuM8QZWammngDaDLGyB7XtqFr2uL4ksFsAjH/c3SHnXg/GA/6uPn+DS/8Axy/1B/1cPS2MMMAjP4Njj/fl/qD/AKuLJl9P/wDztE8bTR1EkkrSosl4Q4VFDRq5Lqr2W4Dc+Q9LtmHEC3ligKPVpH3iQMba13909QSCtxex5455z3tSepSamlQzUkh1RrLYTQta40yD3tDbAsDdRY2ucBEcaZpSVcompI5YGc/SUxsUDnm0ZU9TzXSNztzsNni9vY6SDLR/KA+0Vf8ATMvgjP8ARx8/ymPlj64aoloIRmVQAZDcUUDfzko5zMPxcZ3H2mt86hWVTSOzuxZ3YszHclibkk+ZOA8ScYwYMBaezijVq5JpB9FSK1VJ+bENQHzfQvzwwOy7Js3FR7dGImp6pjJKrSizgsSSAtyrAk2223B6jFTy+jWny6OJ5FilzSQapHBtHSRt4S1twHluSd/Cl+mHT2Z8BVGVq6PVLNC24iEZGl+rKxbqOYt0B87he1wYyMGADhf9qHA9ZmYjiiniip08TK2q7ycgTpW1lHIeZJ8sMHGtmNIZYnjDvHrUrrQ2Zbi11JBsfI9MBzPneWippXjEiTVmVjQzpe0tIvVbgE9y91v9g35DZfEYc3HXDtJw/wCzy0jSmsZ/D3j3XugPpNSgAFWuEttzNuWKHxdkMela6kX+Jzm2m9zBLzaFvhe6nqtsBVMZGC2MYC6ZbnUFdClLXN3ckY001cRfQOkU3VovJuafDlE59llVRskM+pQl3isbxtffvI2Hha9h4hvsB0sIMHFiyTjaSGL2eZEqqQm5p5eSnzjf3om9V29DgLVkXawaGlpoY9Ujd5JUVLXN3di2iMsd7X0s53J5ed2fB2px09PSCobXNJRmql3AsAmpRbzdtlHkPhhKvw5RVfioqoQuf91rCEI9En/k3HkG0nlzOI/P+E6+I6qmCawVQJLa00KoC2dbrYKBbfkMB0/UcaU0UaPI+nVTNVAcz3Shbn1N3AA62Plj2zjiynpgTLJbTF3xAF/otapq25gFhjk/OeJJagxlmI7unSnUA/zaC1vmdz6498/4tlqu41Fh3NKtNsfeVSTvbobjb0wHS3FPaFBQllfdhEk1gR4oml0MUP1mUeK3UcutqZ2hdrL0syCAh0dIamCRfddCWWSOTzVgCQRYqR6bJytrqiv9nQRvK9PCIV0AuxQOxW4APINp+AGJc8CVISP2+aOiiQEIJ3+kCFrkJCt5D4iTawFyeWA1+M+KO+rRUU0jov8AKxqDZoZH8UiAjcfS6m228RO2o43Y8lSn/jua7ySHvI6L3ZJmO+uUAfRRk7nq29hjxPE9JQ7ZfEZJx/v1Qoup84Yd1j9Ga5/txU62veZ2kldndzdnY3JPmScBt8QcQS1kxmmILEABQLKiD3UVeSqByGIvBgwGbYnuDsgFVPaU6KeFTLUSfZhXnb8ptlAG9yMRWWZfJPKkUSl5JGCqo5kn/wA59MX3M8umipvY8vieoSOQGsqIo+8ElSouI9gbxR32uLMdRwElwhl1Fn1dUCpMsLgD2eONlVRToNIjAKndVC8jvc7C2H1kWUimgjhDu6xrpVpCC2kcgSAL2FgPQDFe4NySimip6xKOKCfTchY9DJJYhxYW63G45WxccAYMGDAGDBgwEdX5HTyuJJYIpHAsHeNWYLcmwJBIFyTt54RdRQZik1bXVFJpy+a5mp5mCaoAbRgKCSsijTpNtmv546EIxX+N+GDmFKaYSmFXdS7BdRKqb6RcgC5tub/A4DmLibhMQotTTMZqKU2SW26N+LlA9yQfceY54rZGG/xjliZLUU9LQpJOZ42NRDJeRahC1kUxqALgq5BUAi/PFbzngNZmc0CuJU3my2Q/xiIkXOj8cg9PENrjyCh4MfUiEEgixGxHkf8A2x84DOrEnlPE9VS/7PUTRC97I5C39VvY/MYi8GAtx7Uq5v5VoZvWanic/eUvjH75VSN1iolPmtHDf+5ipYMBZ63tLzKVdJq5VX7MZEY/7YXFbeUsSWJJPMnck/HHxgwGScYwYMAY2svy155FiiVnkc2VFFyT6D/wDEnw9whPV6mQKkCbyVEh0xRj8pjzP5IuTtti5ZXRO0NRDkaGVo1UVFWSFmkV9XhhUn6OLwm9jrNx8w18vihoHSiimHttQwhqKxPEtOrmxji3Gprka3BFhcA9QzOzLs5q8pqpdUkUtNMm5W4YOh8BKsPJnGxPP0xpcCdnVJW5XD7VTd3UxF42dbxyhlc2LWtc2I94HphtotgOvrgMhcZwYMAYMGDAGDBgwBgwYMBr+xprMgRe8K6S9hq03vp1Wva+9r4VNb2RFqqszGpmZTqllijhYqw0qShaTYgiwNl+/phvY854Q6lWAKsCCDyIIsR92A5np6tq2lepzGkaSGOynMYrRzXJ0gEGyVFja9xcee1sRD9n5nucvnirRz7sHu5wPWFzc280LDbHSfFnCa1lC9IpWJG0AELsoVgdlFh7oIA+GF52g9k6pR0cGXQkyLUWaT6xDRm8jvbYAqvoOgwCJr8slgbRNG8TfZdSp+4gHGtbDm4xo8yy5qKljnetFQhBinRZlaZW8QVZASFCslrnzO3SJ4gpkgrVo6jKaaaZwhX2V5ISxcch4mXY3HugbeWAV9sFsMR8ooGrDRGgrkqRIY+7iqUe7DyLxja29z03x4ZblWWzzGKKlzOSVQ5MXexAgICWv4Lgix289ueAoVsFsMPJIqOoWY0uUvMYIu9cy1bt4bj6sca6jve1xcA+WJXhpq6po6iqy6npKY07KqrDAGlfa76ZJC76lXQbDnqNt+YUnKeAaydO8ERih6zzERRgeet7Aj4XxJeyZbRe+zZhUW2RLxUwPS7kd5KPzQoO+/XFwo+ziozfKUq3nlkrGd2TvXJV4wbBBc2Q3UkEWG+/mL7H2V09TltFFOhjnghjtIANatbUyG+zLqLXU+ZtbAUKTh6tOb0dNmMaNRF2WOKJdNNp0Nsqi2luvi8XxwyuDuzSLLaqaWnkbupkC9y25Vg1wQ/UWuLEX9cXLR/bfH1gDBgwYAwYMGAMGDBgDBgwYAwYMGAMGDBgDGNOMYMB5SUaM6uVUul9LEbjVa9j0uABjSl4bgarSrKXnSMxKx6KWudvPci/kSOuMYMBH0/ClOM0mrNP0xgjW/QXLgkC3vFUUE+Q9Tjw4e4XghzCvqEW0krRgnoLoGa222prE+ZAwYMBu8N8LQUklU0C6TPNrblsdI2FhsoJYgdCxxIZTkcNKjJAgRWkaQqOWpzdj6fDpgwYDbigVRZQFG+w2Fybn7yScfYGM4MAYMGDAGDBgwBgwYMAYMGDA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Franklin Gothic Book" charset="0"/>
            </a:endParaRPr>
          </a:p>
        </p:txBody>
      </p:sp>
      <p:pic>
        <p:nvPicPr>
          <p:cNvPr id="30730" name="Picture 10" descr="http://habitatbr.org/files/AmeriCorp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2743200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32" name="Picture 12" descr="http://www.habitat.org.nz/images/globalvillage_articl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0813" y="1219200"/>
            <a:ext cx="1379537" cy="213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3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032" y="3810001"/>
            <a:ext cx="5463380" cy="30479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066800"/>
            <a:ext cx="33528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525963"/>
          </a:xfrm>
        </p:spPr>
        <p:txBody>
          <a:bodyPr/>
          <a:lstStyle/>
          <a:p>
            <a:pPr algn="ctr">
              <a:buFont typeface="Wingdings 2" pitchFamily="-123" charset="2"/>
              <a:buNone/>
            </a:pPr>
            <a:r>
              <a:rPr lang="en-US" smtClean="0"/>
              <a:t>	</a:t>
            </a:r>
            <a:r>
              <a:rPr lang="en-US" sz="3600" smtClean="0">
                <a:latin typeface="Georgia" pitchFamily="-123" charset="0"/>
              </a:rPr>
              <a:t>For more information, please visit www.habitat.org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659313"/>
            <a:ext cx="3276600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066800"/>
            <a:ext cx="2476500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43200" y="2514600"/>
            <a:ext cx="3514725" cy="271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066800"/>
            <a:ext cx="3352800" cy="226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72163" y="3505200"/>
            <a:ext cx="327183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2286000"/>
            <a:ext cx="28956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6600" y="4294188"/>
            <a:ext cx="312420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4595813"/>
            <a:ext cx="3429000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124</TotalTime>
  <Words>23</Words>
  <Application>Microsoft Office PowerPoint</Application>
  <PresentationFormat>On-screen Show (4:3)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Trek</vt:lpstr>
      <vt:lpstr>PowerPoint Presentation</vt:lpstr>
      <vt:lpstr>Who We Are</vt:lpstr>
      <vt:lpstr>Who we serve</vt:lpstr>
      <vt:lpstr>How it’s possible</vt:lpstr>
      <vt:lpstr>Where we build</vt:lpstr>
      <vt:lpstr>Special Programs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Huiting</dc:creator>
  <cp:lastModifiedBy>Huiting</cp:lastModifiedBy>
  <cp:revision>59</cp:revision>
  <dcterms:created xsi:type="dcterms:W3CDTF">2011-05-17T19:02:36Z</dcterms:created>
  <dcterms:modified xsi:type="dcterms:W3CDTF">2012-10-09T21:08:39Z</dcterms:modified>
</cp:coreProperties>
</file>